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69" r:id="rId9"/>
    <p:sldId id="270" r:id="rId10"/>
    <p:sldId id="27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5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49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3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8135" y="7924174"/>
            <a:ext cx="8883154" cy="83740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26614" y="1614347"/>
            <a:ext cx="4054152" cy="1709466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923886" y="1496771"/>
            <a:ext cx="28370810" cy="97371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11859" y="8260707"/>
            <a:ext cx="8005306" cy="91420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76647" y="939232"/>
            <a:ext cx="3641109" cy="2824673"/>
            <a:chOff x="1076647" y="939232"/>
            <a:chExt cx="3641109" cy="282467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6647" y="939232"/>
              <a:ext cx="3641109" cy="282467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503284" y="877818"/>
            <a:ext cx="3968183" cy="3078408"/>
            <a:chOff x="13503284" y="877818"/>
            <a:chExt cx="3968183" cy="30784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03284" y="877818"/>
              <a:ext cx="3968183" cy="30784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35" y="847433"/>
            <a:ext cx="3859963" cy="8189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62300"/>
            <a:ext cx="8640001" cy="54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357" y="3162300"/>
            <a:ext cx="8640001" cy="54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20166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F5C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장바구니 페이지 </a:t>
            </a:r>
            <a:endParaRPr lang="ko-KR" altLang="en-US" sz="2800" dirty="0">
              <a:solidFill>
                <a:srgbClr val="6F5C5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945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49208" y="847432"/>
            <a:ext cx="2894992" cy="825392"/>
          </a:xfrm>
          <a:prstGeom prst="rect">
            <a:avLst/>
          </a:prstGeom>
        </p:spPr>
      </p:pic>
      <p:pic>
        <p:nvPicPr>
          <p:cNvPr id="2" name="시연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41957" y="2023791"/>
            <a:ext cx="14401800" cy="6953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0478" y="6067469"/>
            <a:ext cx="17984754" cy="368761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45328" y="1219972"/>
            <a:ext cx="6352375" cy="22787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16751" y="4842468"/>
            <a:ext cx="2302128" cy="15384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1578" y="6327005"/>
            <a:ext cx="18042373" cy="33066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60454" y="1593081"/>
            <a:ext cx="6352375" cy="22787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39160" y="4774846"/>
            <a:ext cx="2246633" cy="154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5328" y="1219972"/>
            <a:ext cx="6352375" cy="22787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83000" y="3612101"/>
            <a:ext cx="2351528" cy="152565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7930" y="4856640"/>
            <a:ext cx="18341739" cy="47391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6190" y="-95238"/>
            <a:ext cx="18438095" cy="10476190"/>
            <a:chOff x="-76190" y="-95238"/>
            <a:chExt cx="18438095" cy="10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6190" y="-95238"/>
              <a:ext cx="18438095" cy="104761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45328" y="1219972"/>
            <a:ext cx="6352375" cy="22787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57368" y="4119530"/>
            <a:ext cx="2235004" cy="1544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057900"/>
            <a:ext cx="18285714" cy="33521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00753" y="7082886"/>
            <a:ext cx="14284209" cy="384419"/>
            <a:chOff x="2000753" y="7082886"/>
            <a:chExt cx="14284209" cy="3844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000753" y="7138806"/>
              <a:ext cx="14284209" cy="272580"/>
              <a:chOff x="2000753" y="7138806"/>
              <a:chExt cx="14284209" cy="27258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000753" y="7138806"/>
                <a:ext cx="14284209" cy="2725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334321" y="7082886"/>
              <a:ext cx="384419" cy="384419"/>
              <a:chOff x="2334321" y="7082886"/>
              <a:chExt cx="384419" cy="38441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334321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055950" y="7082886"/>
              <a:ext cx="384419" cy="384419"/>
              <a:chOff x="3055950" y="7082886"/>
              <a:chExt cx="384419" cy="38441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055950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777579" y="7082886"/>
              <a:ext cx="384419" cy="384419"/>
              <a:chOff x="3777579" y="7082886"/>
              <a:chExt cx="384419" cy="38441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77579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4123716" y="7082886"/>
              <a:ext cx="384419" cy="384419"/>
              <a:chOff x="14123716" y="7082886"/>
              <a:chExt cx="384419" cy="3844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123716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845345" y="7082886"/>
              <a:ext cx="384419" cy="384419"/>
              <a:chOff x="14845345" y="7082886"/>
              <a:chExt cx="384419" cy="38441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5345" y="7082886"/>
                <a:ext cx="384419" cy="38441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566974" y="7082886"/>
              <a:ext cx="384419" cy="384419"/>
              <a:chOff x="15566974" y="7082886"/>
              <a:chExt cx="384419" cy="38441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566974" y="7082886"/>
                <a:ext cx="384419" cy="38441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5465125" y="1806742"/>
            <a:ext cx="7355465" cy="1054653"/>
            <a:chOff x="5465125" y="1806742"/>
            <a:chExt cx="7355465" cy="10546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5125" y="1806742"/>
              <a:ext cx="7355465" cy="105465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76190" y="3291819"/>
            <a:ext cx="16533333" cy="3393012"/>
            <a:chOff x="876190" y="3291819"/>
            <a:chExt cx="16533333" cy="339301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3713846" y="-789036"/>
              <a:ext cx="32141088" cy="1823775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372472" y="1206548"/>
              <a:ext cx="22230930" cy="101280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92367" y="1737710"/>
            <a:ext cx="4420694" cy="17177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479654"/>
            <a:ext cx="17485714" cy="9257143"/>
            <a:chOff x="400000" y="479654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479654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58584" y="5056938"/>
            <a:ext cx="7669841" cy="171839"/>
            <a:chOff x="7058584" y="5056938"/>
            <a:chExt cx="7669841" cy="1718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058584" y="5056938"/>
              <a:ext cx="7669841" cy="1718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01295" y="1868951"/>
            <a:ext cx="384419" cy="384419"/>
            <a:chOff x="10701295" y="1868951"/>
            <a:chExt cx="384419" cy="3844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1868951"/>
              <a:ext cx="384419" cy="3844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1328" y="1553477"/>
            <a:ext cx="929074" cy="11273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06479" y="1630003"/>
            <a:ext cx="4748704" cy="10597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01295" y="4536356"/>
            <a:ext cx="384419" cy="384419"/>
            <a:chOff x="10701295" y="4536356"/>
            <a:chExt cx="384419" cy="3844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4536356"/>
              <a:ext cx="384419" cy="3844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81328" y="2778777"/>
            <a:ext cx="929074" cy="112739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158384" y="2872615"/>
            <a:ext cx="4426894" cy="10597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01295" y="7260903"/>
            <a:ext cx="384419" cy="384419"/>
            <a:chOff x="10701295" y="7260903"/>
            <a:chExt cx="384419" cy="3844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10701295" y="7260903"/>
              <a:ext cx="384419" cy="38441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99232" y="4068498"/>
            <a:ext cx="929074" cy="112739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32515" y="6620215"/>
            <a:ext cx="2772342" cy="98354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34701" y="1519919"/>
            <a:ext cx="3255477" cy="1584722"/>
            <a:chOff x="1634701" y="1519919"/>
            <a:chExt cx="3255477" cy="158472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510253" y="-476282"/>
              <a:ext cx="10802425" cy="8886339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3503" y="485598"/>
              <a:ext cx="6065019" cy="495310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500" y="3056124"/>
            <a:ext cx="2824888" cy="6668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156626" y="3865612"/>
            <a:ext cx="2211628" cy="177409"/>
            <a:chOff x="2156626" y="3865612"/>
            <a:chExt cx="2211628" cy="17740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6626" y="3865612"/>
              <a:ext cx="2211628" cy="17740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156626" y="1178147"/>
            <a:ext cx="2211628" cy="177409"/>
            <a:chOff x="2156626" y="1178147"/>
            <a:chExt cx="2211628" cy="1774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56626" y="1178147"/>
              <a:ext cx="2211628" cy="1774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158384" y="5440707"/>
            <a:ext cx="3512932" cy="105973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58384" y="4127699"/>
            <a:ext cx="4758228" cy="105973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32860" y="5346869"/>
            <a:ext cx="938599" cy="112739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331812" y="6495203"/>
            <a:ext cx="929075" cy="11273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0000" y="514286"/>
            <a:ext cx="17485714" cy="9257143"/>
            <a:chOff x="400000" y="514286"/>
            <a:chExt cx="17485714" cy="92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000" y="514286"/>
              <a:ext cx="17485714" cy="925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9695" y="1550187"/>
            <a:ext cx="384419" cy="384419"/>
            <a:chOff x="7969695" y="1550187"/>
            <a:chExt cx="384419" cy="3844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969695" y="1550187"/>
              <a:ext cx="384419" cy="3844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3572" y="1148934"/>
            <a:ext cx="2781048" cy="9488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9829" y="1347188"/>
            <a:ext cx="4093850" cy="653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31376" y="848440"/>
            <a:ext cx="6394801" cy="1392289"/>
            <a:chOff x="6031376" y="848440"/>
            <a:chExt cx="6394801" cy="13922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1376" y="848440"/>
              <a:ext cx="6394801" cy="139228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5384" y="1079215"/>
            <a:ext cx="3353973" cy="10822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1602" y="2200021"/>
            <a:ext cx="9230202" cy="162695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17350" y="2529384"/>
            <a:ext cx="6195268" cy="5711642"/>
            <a:chOff x="917350" y="2529384"/>
            <a:chExt cx="6195268" cy="57116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7350" y="2529384"/>
              <a:ext cx="6195268" cy="571164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478176" y="3368862"/>
            <a:ext cx="10052867" cy="59767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87400" y="797680"/>
            <a:ext cx="5710914" cy="1350972"/>
            <a:chOff x="6287400" y="797680"/>
            <a:chExt cx="5710914" cy="135097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87400" y="797680"/>
              <a:ext cx="5710914" cy="135097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34271" y="909657"/>
            <a:ext cx="4240658" cy="1285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1581921" y="2274594"/>
            <a:ext cx="15121872" cy="7275980"/>
            <a:chOff x="1581921" y="2274594"/>
            <a:chExt cx="15121872" cy="72759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81921" y="2274594"/>
              <a:ext cx="15121872" cy="72759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831" y="2452495"/>
            <a:ext cx="4424165" cy="549360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2484" y="418234"/>
            <a:ext cx="8686823" cy="205969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0574" y="1803069"/>
            <a:ext cx="2103962" cy="9021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48206" y="1780660"/>
            <a:ext cx="2103962" cy="90213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78074" y="2228046"/>
            <a:ext cx="4329540" cy="471717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40128" y="1863670"/>
            <a:ext cx="2081104" cy="8189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296651" y="2749015"/>
            <a:ext cx="4434325" cy="314098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06098" y="1803069"/>
            <a:ext cx="2103962" cy="9021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96029" y="2455320"/>
            <a:ext cx="4182115" cy="37219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35" y="847433"/>
            <a:ext cx="3859963" cy="8189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6" y="2781300"/>
            <a:ext cx="8640000" cy="54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16" y="2781300"/>
            <a:ext cx="8640001" cy="54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4800" y="20166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F5C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로그인 페이지 </a:t>
            </a:r>
            <a:endParaRPr lang="ko-KR" altLang="en-US" sz="2800" dirty="0">
              <a:solidFill>
                <a:srgbClr val="6F5C5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35" y="847433"/>
            <a:ext cx="3859963" cy="8189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4" y="2857500"/>
            <a:ext cx="8640001" cy="54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16" y="2857500"/>
            <a:ext cx="8640001" cy="54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0166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F5C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관리 페이지 </a:t>
            </a:r>
            <a:endParaRPr lang="ko-KR" altLang="en-US" sz="2800" dirty="0">
              <a:solidFill>
                <a:srgbClr val="6F5C5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478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35" y="847433"/>
            <a:ext cx="3859963" cy="81893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009900"/>
            <a:ext cx="8640001" cy="540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009900"/>
            <a:ext cx="8640001" cy="5400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4800" y="20166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F5C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메인 페이지 </a:t>
            </a:r>
            <a:endParaRPr lang="ko-KR" altLang="en-US" sz="2800" dirty="0">
              <a:solidFill>
                <a:srgbClr val="6F5C5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61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095" y="471239"/>
            <a:ext cx="18361905" cy="264664"/>
            <a:chOff x="-38095" y="471239"/>
            <a:chExt cx="18361905" cy="26466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8095" y="471239"/>
              <a:ext cx="18361905" cy="124188"/>
              <a:chOff x="-38095" y="471239"/>
              <a:chExt cx="18361905" cy="12418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471239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38095" y="611715"/>
              <a:ext cx="18361905" cy="124188"/>
              <a:chOff x="-38095" y="611715"/>
              <a:chExt cx="18361905" cy="12418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611715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-38095" y="9550574"/>
            <a:ext cx="18361905" cy="264664"/>
            <a:chOff x="-38095" y="9550574"/>
            <a:chExt cx="18361905" cy="26466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-38095" y="9550574"/>
              <a:ext cx="18361905" cy="124188"/>
              <a:chOff x="-38095" y="9550574"/>
              <a:chExt cx="18361905" cy="12418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550574"/>
                <a:ext cx="18361905" cy="124188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38095" y="9691050"/>
              <a:ext cx="18361905" cy="124188"/>
              <a:chOff x="-38095" y="9691050"/>
              <a:chExt cx="18361905" cy="12418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38095" y="9691050"/>
                <a:ext cx="18361905" cy="12418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7275777" y="873065"/>
            <a:ext cx="3851541" cy="577193"/>
            <a:chOff x="7275777" y="873065"/>
            <a:chExt cx="3851541" cy="5771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75777" y="873065"/>
              <a:ext cx="3851541" cy="57719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88735" y="847433"/>
            <a:ext cx="3859963" cy="8189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86100"/>
            <a:ext cx="8640000" cy="540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399" y="3086100"/>
            <a:ext cx="8640001" cy="540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4800" y="201662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6F5C5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상품 상세 페이지 </a:t>
            </a:r>
            <a:endParaRPr lang="ko-KR" altLang="en-US" sz="2800" dirty="0">
              <a:solidFill>
                <a:srgbClr val="6F5C5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34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12</Words>
  <Application>Microsoft Office PowerPoint</Application>
  <PresentationFormat>사용자 지정</PresentationFormat>
  <Paragraphs>5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HY견고딕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2_CLASS</cp:lastModifiedBy>
  <cp:revision>5</cp:revision>
  <dcterms:created xsi:type="dcterms:W3CDTF">2023-08-31T11:27:16Z</dcterms:created>
  <dcterms:modified xsi:type="dcterms:W3CDTF">2023-08-31T07:10:28Z</dcterms:modified>
</cp:coreProperties>
</file>